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85"/>
    <p:restoredTop sz="94650"/>
  </p:normalViewPr>
  <p:slideViewPr>
    <p:cSldViewPr snapToGrid="0" snapToObjects="1">
      <p:cViewPr varScale="1">
        <p:scale>
          <a:sx n="83" d="100"/>
          <a:sy n="83" d="100"/>
        </p:scale>
        <p:origin x="27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90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3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943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91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79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72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41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08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8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05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3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66A5-0070-1B4F-8EA8-A83F4C5AE302}" type="datetimeFigureOut">
              <a:rPr lang="pt-BR" smtClean="0"/>
              <a:t>27/02/2024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2EF-C20E-9949-B116-1B7A5DE1A7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49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omem ao lado de caixa azul&#10;&#10;Descrição gerada automaticamente com confiança média">
            <a:extLst>
              <a:ext uri="{FF2B5EF4-FFF2-40B4-BE49-F238E27FC236}">
                <a16:creationId xmlns:a16="http://schemas.microsoft.com/office/drawing/2014/main" id="{01F3BCA5-5E0D-3726-A01F-F8D7B1371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75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B79D11F-085F-E097-DE57-803984B53BDF}"/>
              </a:ext>
            </a:extLst>
          </p:cNvPr>
          <p:cNvSpPr txBox="1"/>
          <p:nvPr/>
        </p:nvSpPr>
        <p:spPr>
          <a:xfrm>
            <a:off x="929366" y="5303520"/>
            <a:ext cx="2758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Proposta</a:t>
            </a:r>
          </a:p>
          <a:p>
            <a:r>
              <a:rPr lang="pt-BR" sz="4000" b="1" dirty="0">
                <a:solidFill>
                  <a:schemeClr val="bg1"/>
                </a:solidFill>
              </a:rPr>
              <a:t>Comercial</a:t>
            </a:r>
          </a:p>
        </p:txBody>
      </p:sp>
    </p:spTree>
    <p:extLst>
      <p:ext uri="{BB962C8B-B14F-4D97-AF65-F5344CB8AC3E}">
        <p14:creationId xmlns:p14="http://schemas.microsoft.com/office/powerpoint/2010/main" val="298996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Ícone&#10;&#10;Descrição gerada automaticamente com confiança baixa">
            <a:extLst>
              <a:ext uri="{FF2B5EF4-FFF2-40B4-BE49-F238E27FC236}">
                <a16:creationId xmlns:a16="http://schemas.microsoft.com/office/drawing/2014/main" id="{E48779F2-B165-48C2-BF65-85B86CC91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45"/>
            <a:ext cx="6858000" cy="990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AF06E8-65EA-71B4-0108-9DE36BDD64C3}"/>
              </a:ext>
            </a:extLst>
          </p:cNvPr>
          <p:cNvSpPr txBox="1"/>
          <p:nvPr/>
        </p:nvSpPr>
        <p:spPr>
          <a:xfrm>
            <a:off x="357319" y="708075"/>
            <a:ext cx="6096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Proposta Comercial</a:t>
            </a:r>
          </a:p>
          <a:p>
            <a:pPr algn="ctr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de Compras - VMarket </a:t>
            </a:r>
          </a:p>
          <a:p>
            <a:pPr algn="ctr"/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A/C 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Bernardo 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( Pizza do Rao )</a:t>
            </a:r>
          </a:p>
          <a:p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Nosso objetivo é habilitar a Plataforma de Compras da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VMarket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que sua empresa possa adquirir melhores resultados na gestão das compras, que se adapte a todos os perfis de usuários, gerando uma boa experiência na compra, no intuito de trazer gestão e economia e eficiência para as unidades.</a:t>
            </a: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C18D7183-59A6-D3FD-401D-A9897820A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360629"/>
              </p:ext>
            </p:extLst>
          </p:nvPr>
        </p:nvGraphicFramePr>
        <p:xfrm>
          <a:off x="269459" y="4738285"/>
          <a:ext cx="6377745" cy="20057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327">
                  <a:extLst>
                    <a:ext uri="{9D8B030D-6E8A-4147-A177-3AD203B41FA5}">
                      <a16:colId xmlns:a16="http://schemas.microsoft.com/office/drawing/2014/main" val="254624614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846119854"/>
                    </a:ext>
                  </a:extLst>
                </a:gridCol>
                <a:gridCol w="2132858">
                  <a:extLst>
                    <a:ext uri="{9D8B030D-6E8A-4147-A177-3AD203B41FA5}">
                      <a16:colId xmlns:a16="http://schemas.microsoft.com/office/drawing/2014/main" val="4162105801"/>
                    </a:ext>
                  </a:extLst>
                </a:gridCol>
              </a:tblGrid>
              <a:tr h="46849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Valor Mensal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Valor Trimestral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trike="sngStrike" dirty="0"/>
                        <a:t>Valor Semestral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strike="noStrik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Valor Trimestral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strike="noStri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231086"/>
                  </a:ext>
                </a:extLst>
              </a:tr>
              <a:tr h="379180">
                <a:tc>
                  <a:txBody>
                    <a:bodyPr/>
                    <a:lstStyle/>
                    <a:p>
                      <a:pPr algn="ctr"/>
                      <a:r>
                        <a:rPr lang="pt-BR" sz="1600" b="0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</a:t>
                      </a:r>
                      <a:r>
                        <a:rPr lang="pt-BR" sz="1600" b="0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$ 539,00 ( por CNPJ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0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</a:t>
                      </a:r>
                      <a:r>
                        <a:rPr lang="pt-BR" sz="1600" b="0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$ 349,00 ( por CNPJ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strike="sng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</a:t>
                      </a:r>
                      <a:r>
                        <a:rPr lang="pt-BR" sz="1600" b="0" strike="sng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$ 299,00 ( por CNPJ )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</a:t>
                      </a:r>
                      <a:r>
                        <a:rPr lang="pt-BR" sz="1600" b="0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$ 269,00 ( por CNPJ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98623"/>
                  </a:ext>
                </a:extLst>
              </a:tr>
              <a:tr h="603646">
                <a:tc>
                  <a:txBody>
                    <a:bodyPr/>
                    <a:lstStyle/>
                    <a:p>
                      <a:pPr algn="ctr"/>
                      <a:r>
                        <a:rPr lang="pt-BR" sz="1600" b="1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a 4 </a:t>
                      </a:r>
                      <a:r>
                        <a:rPr lang="pt-BR" sz="1600" b="1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CNPJs</a:t>
                      </a:r>
                      <a:endParaRPr lang="pt-BR" sz="1600" b="1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a 4 </a:t>
                      </a:r>
                      <a:r>
                        <a:rPr lang="pt-BR" sz="1600" b="1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CNPJs</a:t>
                      </a:r>
                      <a:endParaRPr lang="pt-BR" sz="1600" b="1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 a 4 </a:t>
                      </a:r>
                      <a:r>
                        <a:rPr lang="pt-BR" sz="1600" b="1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CNPJs</a:t>
                      </a:r>
                      <a:endParaRPr lang="pt-BR" sz="1600" b="1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6584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EE14EA5-3445-FF43-9327-92EFDFDB79C7}"/>
              </a:ext>
            </a:extLst>
          </p:cNvPr>
          <p:cNvSpPr txBox="1"/>
          <p:nvPr/>
        </p:nvSpPr>
        <p:spPr>
          <a:xfrm>
            <a:off x="434329" y="714370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986924-78A8-544D-8C7F-6B15279D9940}"/>
              </a:ext>
            </a:extLst>
          </p:cNvPr>
          <p:cNvSpPr txBox="1"/>
          <p:nvPr/>
        </p:nvSpPr>
        <p:spPr>
          <a:xfrm>
            <a:off x="808732" y="6724005"/>
            <a:ext cx="532589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Condições Comerciais</a:t>
            </a:r>
          </a:p>
          <a:p>
            <a:pPr algn="ctr"/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Implantação Gratuita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Treinamento / Suporte sem limitação de horas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Mensalidades no ato da ativação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Sem estadia mínima ( na modalidade mensal ) </a:t>
            </a: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• Descontos na modalidade trimestral ou semestral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35AB86-A445-62BD-80A9-361D92510423}"/>
              </a:ext>
            </a:extLst>
          </p:cNvPr>
          <p:cNvSpPr txBox="1"/>
          <p:nvPr/>
        </p:nvSpPr>
        <p:spPr>
          <a:xfrm>
            <a:off x="337086" y="6479602"/>
            <a:ext cx="65054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i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* 5% de desconto na pagamento no cartão de credito ( link )</a:t>
            </a:r>
            <a:endParaRPr lang="pt-BR" sz="1200" i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8166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Ícone&#10;&#10;Descrição gerada automaticamente com confiança baixa">
            <a:extLst>
              <a:ext uri="{FF2B5EF4-FFF2-40B4-BE49-F238E27FC236}">
                <a16:creationId xmlns:a16="http://schemas.microsoft.com/office/drawing/2014/main" id="{E8501687-81FA-AD81-612E-D41F8669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858000" cy="990758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CDC1631-DCEC-6E1C-742F-19A1F8C55E54}"/>
              </a:ext>
            </a:extLst>
          </p:cNvPr>
          <p:cNvSpPr txBox="1"/>
          <p:nvPr/>
        </p:nvSpPr>
        <p:spPr>
          <a:xfrm>
            <a:off x="200461" y="753772"/>
            <a:ext cx="6692705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   Escopo Geral</a:t>
            </a:r>
          </a:p>
          <a:p>
            <a:endParaRPr lang="pt-B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pt-BR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Dashboard</a:t>
            </a: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com indicadores chaves do processo de compras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Cadastro livre de insumos e fornecedores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Definição de perfil de produtos ( cotação e exclusivo 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Configuração de estoque mínimo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Sugestão automática de compra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Agendamento de solicitação de compra e posição de estoque ( incluindo relatório de contagens e solicitações 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Emissão de links de cotação via WhatsApp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Mapa de preços das Cotações com critérios de preço, prazos e mínimos por fornecedor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Ordens de compras ( envio, romaneio, controle de etapas 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Compra para Múltiplos </a:t>
            </a:r>
            <a:r>
              <a:rPr lang="pt-BR" sz="16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CNPJs</a:t>
            </a: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( consolidação de solicitações da rede 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Repositório de Notas Fiscais automáticas e divergência entre nota e pedido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Aplicativo para conferência de mercadoria ( Processo de recebimento 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sz="16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6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Relatórios Gerenciais / Histórico de compra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Qualquer dúvida, por favor, entre em contato. 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Obrigado!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David </a:t>
            </a:r>
            <a:r>
              <a:rPr lang="pt-B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Gosain</a:t>
            </a: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(21) 99338 - 9828</a:t>
            </a:r>
          </a:p>
        </p:txBody>
      </p:sp>
    </p:spTree>
    <p:extLst>
      <p:ext uri="{BB962C8B-B14F-4D97-AF65-F5344CB8AC3E}">
        <p14:creationId xmlns:p14="http://schemas.microsoft.com/office/powerpoint/2010/main" val="1091325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41520</TotalTime>
  <Words>325</Words>
  <Application>Microsoft Macintosh PowerPoint</Application>
  <PresentationFormat>Personalizar</PresentationFormat>
  <Paragraphs>80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Nave Estúdio Criativo</dc:creator>
  <cp:lastModifiedBy>David Gosain</cp:lastModifiedBy>
  <cp:revision>61</cp:revision>
  <cp:lastPrinted>2024-02-27T18:03:32Z</cp:lastPrinted>
  <dcterms:created xsi:type="dcterms:W3CDTF">2022-06-21T15:30:56Z</dcterms:created>
  <dcterms:modified xsi:type="dcterms:W3CDTF">2024-02-27T18:42:49Z</dcterms:modified>
</cp:coreProperties>
</file>